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36176" y="3212523"/>
            <a:ext cx="20555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Taotlusvoor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614853" y="3816870"/>
            <a:ext cx="158635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aprillil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 Liit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5709" y="805515"/>
            <a:ext cx="4928460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Otsid uusi reisikaaslasi? Alusta siit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 Liit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09A6C54-C09C-C848-5427-CEBE96E2AD3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76" r="276"/>
          <a:stretch/>
        </p:blipFill>
        <p:spPr>
          <a:xfrm>
            <a:off x="183899" y="3966334"/>
            <a:ext cx="1108147" cy="1004951"/>
          </a:xfrm>
          <a:prstGeom prst="rect">
            <a:avLst/>
          </a:prstGeom>
        </p:spPr>
      </p:pic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DFF05C9F-1D21-4877-5F3C-9BA5C877D5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33541" y="3512638"/>
            <a:ext cx="1418428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avatakse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252F029-A3E9-9B32-8E4B-051796E729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278DF2-B22F-0147-2297-8BA222C2BF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AE8F6C-D12E-5745-8A49-0BEB131EFB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A05F73C-A8AD-5BB2-F801-6D28804569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163C0E6-D6AA-4764-854B-C460F12D15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11706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122</cp:revision>
  <dcterms:created xsi:type="dcterms:W3CDTF">2021-04-28T16:14:15Z</dcterms:created>
  <dcterms:modified xsi:type="dcterms:W3CDTF">2025-01-16T19:15:21Z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